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59" r:id="rId7"/>
    <p:sldId id="2467" r:id="rId8"/>
    <p:sldId id="2451" r:id="rId9"/>
    <p:sldId id="2463" r:id="rId10"/>
    <p:sldId id="2464" r:id="rId11"/>
    <p:sldId id="2465" r:id="rId12"/>
    <p:sldId id="2466" r:id="rId13"/>
    <p:sldId id="2432" r:id="rId14"/>
    <p:sldId id="2457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2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898989"/>
    <a:srgbClr val="D84112"/>
    <a:srgbClr val="01023B"/>
    <a:srgbClr val="2F3342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4-11T17:07:04.8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32404 17657 0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R4h0eKZH5aNp1npNM527QdPQNoxlNVC-?usp=sharing" TargetMode="External"/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hyperlink" Target="https://drive.google.com/drive/folders/1bbPfzRsZ8KBSRF2A-_gVOAr-pRe_Btx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hyperlink" Target="https://www.kaggle.com/rush4ratio/video-game-sales-with-ratings" TargetMode="Externa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 ON VIDEO GAME SALES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7982" y="3429000"/>
            <a:ext cx="4466208" cy="1611559"/>
          </a:xfrm>
        </p:spPr>
        <p:txBody>
          <a:bodyPr/>
          <a:lstStyle/>
          <a:p>
            <a:r>
              <a:rPr lang="en-US" dirty="0"/>
              <a:t>BOARD INFINITY PROJECT </a:t>
            </a:r>
          </a:p>
          <a:p>
            <a:r>
              <a:rPr lang="en-US" dirty="0"/>
              <a:t>DONE BY:</a:t>
            </a:r>
          </a:p>
          <a:p>
            <a:r>
              <a:rPr lang="en-US" dirty="0"/>
              <a:t>M.GURUPRASAD REDDY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3"/>
    </mc:Choice>
    <mc:Fallback xmlns="">
      <p:transition spd="slow" advTm="197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E3CA6-4C03-4D1A-B2A0-D5CEDDE1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128"/>
            <a:ext cx="12192000" cy="6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bg1">
                <a:lumMod val="5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22641B2-4750-4B4F-BFB4-05984E0947C2}"/>
              </a:ext>
            </a:extLst>
          </p:cNvPr>
          <p:cNvSpPr txBox="1"/>
          <p:nvPr/>
        </p:nvSpPr>
        <p:spPr>
          <a:xfrm>
            <a:off x="648070" y="1731146"/>
            <a:ext cx="9712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OBSERVING THE DASHBOARD WE CAN CONCLUDE THAT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1985 the sales of video games is very low but year by year the sales gradually starting increasing and in between 2007-2009 years the  sales were recorded maximum and after that period the sales gradually decreased 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every period of time north –America contributes approximately half of the global sales.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of the games were released in action genre.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Lot of games that were released got ESRB rating as teen and mature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1FFCE-30BD-45AD-A009-207EEC0A0D97}"/>
              </a:ext>
            </a:extLst>
          </p:cNvPr>
          <p:cNvSpPr/>
          <p:nvPr/>
        </p:nvSpPr>
        <p:spPr>
          <a:xfrm>
            <a:off x="241361" y="-59041"/>
            <a:ext cx="4003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84755" y="-2658122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948" y="4495814"/>
            <a:ext cx="10787270" cy="830649"/>
          </a:xfrm>
        </p:spPr>
        <p:txBody>
          <a:bodyPr>
            <a:noAutofit/>
          </a:bodyPr>
          <a:lstStyle/>
          <a:p>
            <a:r>
              <a:rPr lang="en-US" sz="6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7232" y="316109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5825" y="1589781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82945" y="1047629"/>
            <a:ext cx="3064668" cy="518795"/>
          </a:xfrm>
        </p:spPr>
        <p:txBody>
          <a:bodyPr/>
          <a:lstStyle/>
          <a:p>
            <a:r>
              <a:rPr lang="en-US" dirty="0" err="1"/>
              <a:t>M.Guruprasad</a:t>
            </a:r>
            <a:r>
              <a:rPr lang="en-US" dirty="0"/>
              <a:t> Reddy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09655" y="2491577"/>
            <a:ext cx="3064668" cy="5187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gpreddy2526@gmail.com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A9DA9-7918-4A88-A750-BED3DCAE3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1926" y="5340672"/>
            <a:ext cx="5167313" cy="518795"/>
          </a:xfrm>
        </p:spPr>
        <p:txBody>
          <a:bodyPr/>
          <a:lstStyle/>
          <a:p>
            <a:r>
              <a:rPr lang="en-US" sz="2400" dirty="0"/>
              <a:t>STAY SAFE</a:t>
            </a: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24B70-EEB0-4E52-BCA7-1A7B7EDBF1A4}"/>
              </a:ext>
            </a:extLst>
          </p:cNvPr>
          <p:cNvSpPr/>
          <p:nvPr/>
        </p:nvSpPr>
        <p:spPr>
          <a:xfrm>
            <a:off x="221998" y="144236"/>
            <a:ext cx="59478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hlinkClick r:id="rId8"/>
              </a:rPr>
              <a:t>CLICK HERE FOR PPT VIDEO</a:t>
            </a:r>
            <a:endParaRPr lang="en-US" sz="4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83863-E06A-4978-A23F-B3D85B41DE11}"/>
              </a:ext>
            </a:extLst>
          </p:cNvPr>
          <p:cNvSpPr/>
          <p:nvPr/>
        </p:nvSpPr>
        <p:spPr>
          <a:xfrm>
            <a:off x="193250" y="2203125"/>
            <a:ext cx="58909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linkClick r:id="rId9"/>
              </a:rPr>
              <a:t>CLICK HERE FOR EXCEL FILE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5157" y="2078874"/>
            <a:ext cx="5659282" cy="39224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INTRODUCTION AND SOURCE OF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RAW DATA AND SORTED DATA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PROBLEM STATEMENTS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STATEMENT SOLUTIONS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DASHBOARD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04"/>
    </mc:Choice>
    <mc:Fallback xmlns="">
      <p:transition spd="slow" advTm="4280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550" y="24572"/>
            <a:ext cx="6576667" cy="1471703"/>
          </a:xfrm>
        </p:spPr>
        <p:txBody>
          <a:bodyPr/>
          <a:lstStyle/>
          <a:p>
            <a:r>
              <a:rPr lang="en-US" dirty="0"/>
              <a:t>SOURCE OF DATA:</a:t>
            </a:r>
            <a:br>
              <a:rPr lang="en-US" dirty="0"/>
            </a:br>
            <a:r>
              <a:rPr lang="en-US" dirty="0"/>
              <a:t>                 VIDEO GAMES DATA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6550" y="1420428"/>
            <a:ext cx="6775450" cy="1251752"/>
          </a:xfrm>
        </p:spPr>
        <p:txBody>
          <a:bodyPr/>
          <a:lstStyle/>
          <a:p>
            <a:r>
              <a:rPr lang="en-US" b="1" i="1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DATA</a:t>
            </a: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https://www.kaggle.com/rush4ratio/video-game-sales-with-ratings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912" y="2743200"/>
            <a:ext cx="6471306" cy="4114800"/>
          </a:xfrm>
        </p:spPr>
        <p:txBody>
          <a:bodyPr numCol="2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b="1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Introduction to data:-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Name of the game.                          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cs typeface="Biome Light" panose="020B0303030204020804" pitchFamily="34" charset="0"/>
              </a:rPr>
              <a:t>Year of release.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Platform.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cs typeface="Biome Light" panose="020B0303030204020804" pitchFamily="34" charset="0"/>
              </a:rPr>
              <a:t>Genre.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Publisher.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cs typeface="Biome Light" panose="020B0303030204020804" pitchFamily="34" charset="0"/>
              </a:rPr>
              <a:t>Sales 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Rating by ESRB.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cs typeface="Biome Light" panose="020B0303030204020804" pitchFamily="34" charset="0"/>
              </a:rPr>
              <a:t>User-score.</a:t>
            </a:r>
            <a:endParaRPr lang="en-US" b="1" dirty="0">
              <a:cs typeface="Biome Light" panose="020B03030302040208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Critic score.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Developer.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600" b="1" dirty="0">
              <a:cs typeface="Biome Light" panose="020B03030302040208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highlight>
                  <a:srgbClr val="FF0000"/>
                </a:highlight>
                <a:cs typeface="Biome Light" panose="020B0303030204020804" pitchFamily="34" charset="0"/>
              </a:rPr>
              <a:t>CALCULATED FIELDS</a:t>
            </a:r>
            <a:endParaRPr lang="en-US" sz="1600" b="1" dirty="0">
              <a:highlight>
                <a:srgbClr val="FF0000"/>
              </a:highlight>
              <a:cs typeface="Biome Light" panose="020B03030302040208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cs typeface="Biome Light" panose="020B0303030204020804" pitchFamily="34" charset="0"/>
              </a:rPr>
              <a:t>USER SCORE_FOR 100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cs typeface="Biome Light" panose="020B0303030204020804" pitchFamily="34" charset="0"/>
              </a:rPr>
              <a:t>USER RATING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600" b="1" dirty="0">
              <a:cs typeface="Biome Light" panose="020B0303030204020804" pitchFamily="34" charset="0"/>
            </a:endParaRPr>
          </a:p>
          <a:p>
            <a:pPr marL="0" indent="0">
              <a:buNone/>
            </a:pPr>
            <a:endParaRPr lang="en-US" dirty="0">
              <a:highlight>
                <a:srgbClr val="898989"/>
              </a:highligh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CREATE DASHBOARD ON VIDEO GAME SALES AND FIND OUT TREND OF </a:t>
            </a:r>
            <a:r>
              <a:rPr lang="en-US"/>
              <a:t>VIDEO GAME’S </a:t>
            </a:r>
            <a:r>
              <a:rPr lang="en-US" dirty="0"/>
              <a:t>AND RESPONSE OF USER TO THOSE GAMES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725C19-252F-44AE-9506-CCCF8F9D349D}"/>
                  </a:ext>
                </a:extLst>
              </p14:cNvPr>
              <p14:cNvContentPartPr/>
              <p14:nvPr/>
            </p14:nvContentPartPr>
            <p14:xfrm>
              <a:off x="11665440" y="63565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725C19-252F-44AE-9506-CCCF8F9D3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6080" y="63471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0277361-4CFA-41EF-8F20-4CE631BFE7BE}"/>
              </a:ext>
            </a:extLst>
          </p:cNvPr>
          <p:cNvSpPr/>
          <p:nvPr/>
        </p:nvSpPr>
        <p:spPr>
          <a:xfrm>
            <a:off x="7753970" y="4446657"/>
            <a:ext cx="33786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OBJECTIVE:</a:t>
            </a:r>
          </a:p>
          <a:p>
            <a:pPr algn="ctr"/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"/>
    </mc:Choice>
    <mc:Fallback xmlns="">
      <p:transition spd="slow" advTm="398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chemeClr val="tx1">
                <a:lumMod val="65000"/>
                <a:lumOff val="35000"/>
              </a:schemeClr>
            </a:gs>
            <a:gs pos="100000">
              <a:srgbClr val="D841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D0A5D-D53D-4B94-B5A6-1C18DFC3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9197A7-ED01-44A2-AAE2-7AD5BE47BD3E}"/>
              </a:ext>
            </a:extLst>
          </p:cNvPr>
          <p:cNvGrpSpPr/>
          <p:nvPr/>
        </p:nvGrpSpPr>
        <p:grpSpPr>
          <a:xfrm>
            <a:off x="142043" y="428131"/>
            <a:ext cx="13195178" cy="6383478"/>
            <a:chOff x="-1120051" y="2290622"/>
            <a:chExt cx="21275209" cy="102875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98CE0B-216B-4244-B1C1-041A31688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20051" y="2290622"/>
              <a:ext cx="13504640" cy="82377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105EAA-2D6A-422A-AAAF-0BE19C19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1011" y="5112950"/>
              <a:ext cx="14204147" cy="746524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301A6-3566-49D8-85A1-DC86A0F1EB77}"/>
              </a:ext>
            </a:extLst>
          </p:cNvPr>
          <p:cNvSpPr/>
          <p:nvPr/>
        </p:nvSpPr>
        <p:spPr>
          <a:xfrm>
            <a:off x="362880" y="-77706"/>
            <a:ext cx="17718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Raw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F94DB-F0C5-479C-A41D-FFD8421E4D93}"/>
              </a:ext>
            </a:extLst>
          </p:cNvPr>
          <p:cNvSpPr/>
          <p:nvPr/>
        </p:nvSpPr>
        <p:spPr>
          <a:xfrm>
            <a:off x="9028179" y="1644563"/>
            <a:ext cx="24096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Sorted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2EE7C2-93B7-460F-827F-3B075EEE2DF5}"/>
              </a:ext>
            </a:extLst>
          </p:cNvPr>
          <p:cNvSpPr/>
          <p:nvPr/>
        </p:nvSpPr>
        <p:spPr>
          <a:xfrm>
            <a:off x="5575177" y="1429305"/>
            <a:ext cx="2867487" cy="319596"/>
          </a:xfrm>
          <a:prstGeom prst="rect">
            <a:avLst/>
          </a:prstGeom>
          <a:noFill/>
          <a:ln w="57150"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1">
                <a:lumMod val="85000"/>
              </a:schemeClr>
            </a:gs>
            <a:gs pos="100000">
              <a:srgbClr val="D841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258" y="105596"/>
            <a:ext cx="5618985" cy="65788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898989"/>
                </a:highlight>
              </a:rPr>
              <a:t>Problem statements: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112557" cy="68865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773FD-8E2F-4582-810F-6F0505EFFA2C}"/>
              </a:ext>
            </a:extLst>
          </p:cNvPr>
          <p:cNvSpPr txBox="1"/>
          <p:nvPr/>
        </p:nvSpPr>
        <p:spPr>
          <a:xfrm>
            <a:off x="4563122" y="763479"/>
            <a:ext cx="7628878" cy="600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                        </a:t>
            </a:r>
            <a:r>
              <a:rPr lang="en-US" b="1" dirty="0"/>
              <a:t>1.What is the overall sales of games in a particular year? </a:t>
            </a:r>
          </a:p>
          <a:p>
            <a:pPr algn="just">
              <a:lnSpc>
                <a:spcPct val="200000"/>
              </a:lnSpc>
            </a:pPr>
            <a:r>
              <a:rPr lang="en-US" b="1" dirty="0"/>
              <a:t>                        2</a:t>
            </a:r>
            <a:r>
              <a:rPr lang="en-IN" b="1" dirty="0"/>
              <a:t>.Number of games released in particular year 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3.In which platform more number of games were released?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4.More number of games were released in which Genre?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5.who are the top 5 publishers?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6.What is the ESRB rating of the games?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7.What is the sales value  every year in specific platform? 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8.what is the user response to the games released in a year? 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 9.on overall which  region has more sale ?</a:t>
            </a:r>
          </a:p>
          <a:p>
            <a:pPr algn="just">
              <a:lnSpc>
                <a:spcPct val="200000"/>
              </a:lnSpc>
            </a:pPr>
            <a:r>
              <a:rPr lang="en-IN" b="1" dirty="0"/>
              <a:t>                       10.what is the trend of video games sales from 1985-2016?</a:t>
            </a:r>
          </a:p>
          <a:p>
            <a:pPr algn="just">
              <a:lnSpc>
                <a:spcPct val="150000"/>
              </a:lnSpc>
            </a:pPr>
            <a:r>
              <a:rPr lang="en-IN" b="1" dirty="0"/>
              <a:t>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8C0C5-82E1-4B1F-8451-3AFFA6E2B4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8DC66-40BB-44CB-937D-D574C10062EA}"/>
              </a:ext>
            </a:extLst>
          </p:cNvPr>
          <p:cNvSpPr/>
          <p:nvPr/>
        </p:nvSpPr>
        <p:spPr>
          <a:xfrm>
            <a:off x="167769" y="420397"/>
            <a:ext cx="106221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1.What is the overall sales of games in a particular year?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CF2A3-B437-4646-974A-61609FC4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9" y="904588"/>
            <a:ext cx="10308781" cy="2940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975F9C-DF4E-49B8-911D-0E59337F5068}"/>
              </a:ext>
            </a:extLst>
          </p:cNvPr>
          <p:cNvSpPr/>
          <p:nvPr/>
        </p:nvSpPr>
        <p:spPr>
          <a:xfrm>
            <a:off x="475488" y="3851841"/>
            <a:ext cx="774496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2.Number of games released in particular year ?</a:t>
            </a:r>
          </a:p>
          <a:p>
            <a:pPr algn="ctr"/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760111-AB06-4CDC-8964-D2B7D9FE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58" y="4441117"/>
            <a:ext cx="1249788" cy="60355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62FEF45-3B3C-4811-9E73-6428E71EE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8812" y="4452486"/>
            <a:ext cx="3336524" cy="20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EEF18-F0A6-49F2-A265-AD0C42AD4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192D4-696B-4C79-BAA6-603768323411}"/>
              </a:ext>
            </a:extLst>
          </p:cNvPr>
          <p:cNvSpPr/>
          <p:nvPr/>
        </p:nvSpPr>
        <p:spPr>
          <a:xfrm>
            <a:off x="0" y="243185"/>
            <a:ext cx="1029533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3.In which platform more number of games were released?</a:t>
            </a:r>
          </a:p>
          <a:p>
            <a:pPr algn="ctr"/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9C6B-CE97-4328-BA39-012F32CD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2" y="870124"/>
            <a:ext cx="8664004" cy="15546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00115D-6764-4A42-B09A-869B7B617C52}"/>
              </a:ext>
            </a:extLst>
          </p:cNvPr>
          <p:cNvSpPr/>
          <p:nvPr/>
        </p:nvSpPr>
        <p:spPr>
          <a:xfrm>
            <a:off x="91163" y="2424806"/>
            <a:ext cx="86378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4.More number of games were released in which Genre?</a:t>
            </a:r>
          </a:p>
          <a:p>
            <a:pPr algn="ctr"/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83A28-F5A3-430D-B0FB-4543CB11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17509" y="271414"/>
            <a:ext cx="3728133" cy="91249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7ECA55-54B3-416D-B32E-4B3B9DD0B797}"/>
              </a:ext>
            </a:extLst>
          </p:cNvPr>
          <p:cNvSpPr/>
          <p:nvPr/>
        </p:nvSpPr>
        <p:spPr>
          <a:xfrm>
            <a:off x="9795448" y="1049759"/>
            <a:ext cx="1231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PS2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8E7A0C0-8C4A-4414-9D0B-3C9C43DE06FA}"/>
              </a:ext>
            </a:extLst>
          </p:cNvPr>
          <p:cNvSpPr/>
          <p:nvPr/>
        </p:nvSpPr>
        <p:spPr>
          <a:xfrm>
            <a:off x="9229726" y="1320403"/>
            <a:ext cx="474559" cy="62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1B05AB2-5149-4F82-8251-4A8415177BDE}"/>
              </a:ext>
            </a:extLst>
          </p:cNvPr>
          <p:cNvSpPr/>
          <p:nvPr/>
        </p:nvSpPr>
        <p:spPr>
          <a:xfrm>
            <a:off x="8788765" y="5592883"/>
            <a:ext cx="1047565" cy="764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55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B4B8A-C9EC-412A-AAB2-60DB6842EA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3DFE7-5552-4F22-8EDF-A4BF86D43A9B}"/>
              </a:ext>
            </a:extLst>
          </p:cNvPr>
          <p:cNvSpPr/>
          <p:nvPr/>
        </p:nvSpPr>
        <p:spPr>
          <a:xfrm>
            <a:off x="185410" y="233660"/>
            <a:ext cx="48869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5.who are the top 5 publishers?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F0342-5D74-4514-8BA9-5AE8CD45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49" y="123943"/>
            <a:ext cx="3869977" cy="236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64875-B2DA-4FE1-9E84-B4D327A846B7}"/>
              </a:ext>
            </a:extLst>
          </p:cNvPr>
          <p:cNvSpPr/>
          <p:nvPr/>
        </p:nvSpPr>
        <p:spPr>
          <a:xfrm>
            <a:off x="185410" y="756880"/>
            <a:ext cx="61099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6.What is the ESRB rating of the games?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F938A-E342-4100-93D3-92B78159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80" y="1280100"/>
            <a:ext cx="4979984" cy="194968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7319BD7-44BE-4AC7-A635-7CD067A3F32D}"/>
              </a:ext>
            </a:extLst>
          </p:cNvPr>
          <p:cNvSpPr/>
          <p:nvPr/>
        </p:nvSpPr>
        <p:spPr>
          <a:xfrm>
            <a:off x="5097463" y="233660"/>
            <a:ext cx="1722384" cy="63311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206DB-365C-43B1-88F8-B8B566D61912}"/>
              </a:ext>
            </a:extLst>
          </p:cNvPr>
          <p:cNvSpPr/>
          <p:nvPr/>
        </p:nvSpPr>
        <p:spPr>
          <a:xfrm>
            <a:off x="185410" y="3201214"/>
            <a:ext cx="87654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7.What is the sales value  every year in specific platform?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F468D68-BFC6-4F9D-926E-D4D51FB04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478" y="3643114"/>
            <a:ext cx="9627834" cy="3108993"/>
          </a:xfrm>
          <a:prstGeom prst="rect">
            <a:avLst/>
          </a:prstGeom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DBFB41BF-2797-45C7-BA47-3BD6ABEF5E64}"/>
              </a:ext>
            </a:extLst>
          </p:cNvPr>
          <p:cNvSpPr/>
          <p:nvPr/>
        </p:nvSpPr>
        <p:spPr>
          <a:xfrm>
            <a:off x="7350711" y="1819922"/>
            <a:ext cx="3869977" cy="532661"/>
          </a:xfrm>
          <a:prstGeom prst="flowChartProcess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99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9D25B-E9CA-422B-BFC6-9F5350233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BBA1C-B41E-4549-AE00-3EB5753CB295}"/>
              </a:ext>
            </a:extLst>
          </p:cNvPr>
          <p:cNvSpPr/>
          <p:nvPr/>
        </p:nvSpPr>
        <p:spPr>
          <a:xfrm>
            <a:off x="206813" y="126481"/>
            <a:ext cx="91505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8.what is the user response to the games released in a year?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7B9C6-AA4E-4878-BFF6-0A1DBCBD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906" y="569802"/>
            <a:ext cx="3960311" cy="2501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FA17FC-9553-4671-AFB2-4B1482EC633D}"/>
              </a:ext>
            </a:extLst>
          </p:cNvPr>
          <p:cNvSpPr/>
          <p:nvPr/>
        </p:nvSpPr>
        <p:spPr>
          <a:xfrm>
            <a:off x="40689" y="2468555"/>
            <a:ext cx="6496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9.on overall which  region has more sale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1221C7-BCA9-46F4-8CD7-384675A3D3EA}"/>
              </a:ext>
            </a:extLst>
          </p:cNvPr>
          <p:cNvSpPr/>
          <p:nvPr/>
        </p:nvSpPr>
        <p:spPr>
          <a:xfrm>
            <a:off x="-9557" y="2991775"/>
            <a:ext cx="89558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10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.what is the trend of video games sales from 1985-2016?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9CC4A-BC86-4BDD-89EC-F9F76B9F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4" y="3594894"/>
            <a:ext cx="9568117" cy="2728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2FF53-34EF-4564-9987-5FD1982A89F3}"/>
              </a:ext>
            </a:extLst>
          </p:cNvPr>
          <p:cNvSpPr txBox="1"/>
          <p:nvPr/>
        </p:nvSpPr>
        <p:spPr>
          <a:xfrm>
            <a:off x="514905" y="649701"/>
            <a:ext cx="2858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EXCELLENT-394</a:t>
            </a:r>
          </a:p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GOOD-1831</a:t>
            </a:r>
          </a:p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AVERAGE-1998</a:t>
            </a:r>
          </a:p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BAD-2804</a:t>
            </a:r>
            <a:endParaRPr lang="en-IN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6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1347</TotalTime>
  <Words>505</Words>
  <Application>Microsoft Office PowerPoint</Application>
  <PresentationFormat>Widescreen</PresentationFormat>
  <Paragraphs>92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DASHBOARD ON VIDEO GAME SALES ANALYSIS</vt:lpstr>
      <vt:lpstr>SUMMARY</vt:lpstr>
      <vt:lpstr>SOURCE OF DATA:                  VIDEO GAMES DATA</vt:lpstr>
      <vt:lpstr>PowerPoint Presentation</vt:lpstr>
      <vt:lpstr>Problem statements: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guruprasad reddy</dc:creator>
  <cp:lastModifiedBy>MALLA GURU PRASAD REDDY</cp:lastModifiedBy>
  <cp:revision>65</cp:revision>
  <dcterms:created xsi:type="dcterms:W3CDTF">2021-04-07T07:30:44Z</dcterms:created>
  <dcterms:modified xsi:type="dcterms:W3CDTF">2021-04-21T12:17:58Z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